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56" r:id="rId6"/>
  </p:sldIdLst>
  <p:sldSz cx="6119813" cy="8099425"/>
  <p:notesSz cx="6858000" cy="9144000"/>
  <p:defaultTextStyle>
    <a:defPPr>
      <a:defRPr lang="en-US"/>
    </a:defPPr>
    <a:lvl1pPr marL="0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1pPr>
    <a:lvl2pPr marL="242773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2pPr>
    <a:lvl3pPr marL="485546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3pPr>
    <a:lvl4pPr marL="728320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4pPr>
    <a:lvl5pPr marL="971093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5pPr>
    <a:lvl6pPr marL="1213866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6pPr>
    <a:lvl7pPr marL="1456639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7pPr>
    <a:lvl8pPr marL="1699412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8pPr>
    <a:lvl9pPr marL="1942186" algn="l" defTabSz="485546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325531"/>
            <a:ext cx="5201841" cy="2819800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254073"/>
            <a:ext cx="4589860" cy="1955486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95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08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31220"/>
            <a:ext cx="1319585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31220"/>
            <a:ext cx="3882256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1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019234"/>
            <a:ext cx="5278339" cy="3369135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420242"/>
            <a:ext cx="5278339" cy="1771749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92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156097"/>
            <a:ext cx="260092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156097"/>
            <a:ext cx="260092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4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31221"/>
            <a:ext cx="5278339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1985485"/>
            <a:ext cx="2588967" cy="973055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2958540"/>
            <a:ext cx="2588967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1985485"/>
            <a:ext cx="2601718" cy="973055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2958540"/>
            <a:ext cx="2601718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63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9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06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39962"/>
            <a:ext cx="1973799" cy="1889866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166169"/>
            <a:ext cx="3098155" cy="5755841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29828"/>
            <a:ext cx="1973799" cy="450155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2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39962"/>
            <a:ext cx="1973799" cy="1889866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166169"/>
            <a:ext cx="3098155" cy="5755841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29828"/>
            <a:ext cx="1973799" cy="450155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04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31221"/>
            <a:ext cx="5278339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156097"/>
            <a:ext cx="5278339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7506969"/>
            <a:ext cx="137695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966D-FE27-47DE-A697-3F3B2CFD9D7C}" type="datetimeFigureOut">
              <a:rPr lang="en-AU" smtClean="0"/>
              <a:t>13/03/2018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7506969"/>
            <a:ext cx="2065437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7506969"/>
            <a:ext cx="137695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88A1-AF8A-44AD-A965-A1B023AD70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3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056"/>
            <a:ext cx="6119813" cy="46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065"/>
            <a:ext cx="6119813" cy="40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93125"/>
              </p:ext>
            </p:extLst>
          </p:nvPr>
        </p:nvGraphicFramePr>
        <p:xfrm>
          <a:off x="0" y="95250"/>
          <a:ext cx="6118225" cy="790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118475" imgH="7906703" progId="Word.Document.12">
                  <p:embed/>
                </p:oleObj>
              </mc:Choice>
              <mc:Fallback>
                <p:oleObj name="Document" r:id="rId3" imgW="6118475" imgH="7906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5250"/>
                        <a:ext cx="6118225" cy="790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54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6D931-4EAE-4482-994B-C2DE8935E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" y="0"/>
            <a:ext cx="5992953" cy="8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" y="2055495"/>
            <a:ext cx="6119495" cy="398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49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paul</cp:lastModifiedBy>
  <cp:revision>18</cp:revision>
  <dcterms:created xsi:type="dcterms:W3CDTF">2014-11-18T05:38:57Z</dcterms:created>
  <dcterms:modified xsi:type="dcterms:W3CDTF">2018-03-13T03:26:40Z</dcterms:modified>
</cp:coreProperties>
</file>